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5T09:53:48.56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6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7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3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9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5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4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5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9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1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ECBEE-7946-4669-81C7-B7159859945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765E9D-1A97-4CA3-A9BA-46472272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B643-0D97-3C7B-1953-2B031593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E4B0B914-6FE4-FAB3-544C-D592688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91" y="790753"/>
            <a:ext cx="2512096" cy="8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B5D2F4-FDE4-4D73-8C4F-94DB2FC03F97}"/>
              </a:ext>
            </a:extLst>
          </p:cNvPr>
          <p:cNvSpPr/>
          <p:nvPr/>
        </p:nvSpPr>
        <p:spPr>
          <a:xfrm>
            <a:off x="3184020" y="19636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DD537-57AB-9FBA-90B6-B66944F3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89" y="586903"/>
            <a:ext cx="5771214" cy="5678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4B92B-405D-5B00-1B81-5C6FA685FBA8}"/>
              </a:ext>
            </a:extLst>
          </p:cNvPr>
          <p:cNvSpPr txBox="1"/>
          <p:nvPr/>
        </p:nvSpPr>
        <p:spPr>
          <a:xfrm>
            <a:off x="785875" y="1779791"/>
            <a:ext cx="45506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6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BFDD6-B516-4B2B-F57C-31DD7DA2D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229"/>
            <a:ext cx="9144000" cy="2387600"/>
          </a:xfrm>
        </p:spPr>
        <p:txBody>
          <a:bodyPr/>
          <a:lstStyle/>
          <a:p>
            <a:r>
              <a:rPr lang="ru-RU" dirty="0"/>
              <a:t>Эстетическое воспитание</a:t>
            </a:r>
            <a:br>
              <a:rPr lang="ru-RU" dirty="0"/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Нужны ли в семье традиции и как их формировать?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7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9D00B-FE8D-256C-164A-CF70831A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/>
          <a:lstStyle/>
          <a:p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семейных традиций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DB240-22A0-149A-1C86-97D2A5EB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традиции помогают создать чувство стабильности и безопасности у всех членов семьи. Они служат своеобразными «якорями», что закладываются в личность человека фундаментально в детстве, такие «якоря» удерживают семью вместе даже в периоды стресса и перемен. Традиции могут включать в себя как повседневные ритуалы, так и особые события, которые становятся важными вехами в жизни семьи.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18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CE1B6-03F9-9D53-02F0-5310CE3ABDA0}"/>
              </a:ext>
            </a:extLst>
          </p:cNvPr>
          <p:cNvSpPr txBox="1"/>
          <p:nvPr/>
        </p:nvSpPr>
        <p:spPr>
          <a:xfrm>
            <a:off x="1010652" y="1165720"/>
            <a:ext cx="10170695" cy="452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таких традиций: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Совместные ужины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регулярное совместное принятие пищи способствует общению и укреплению семейных связей.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Празднование важных дат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особые мероприятия, посвященные каждому члену семьи, создают ощущение важности и уникальности.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Путешествия и пикники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совместные выезды на природу или в новые места сближают членов семьи, обогащают семейный опыт и создают новые воспоминания.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3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5CBD22-3ADA-EE0C-05B9-8FAF21BB4A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5013" y="742156"/>
            <a:ext cx="4846638" cy="537368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 и идентичность семьи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традиции придают семье уникальность и отличают ее от других. Они помогают ребенку чувствовать свою принадлежность к единому целому, чувствовать себя нужным и важным. </a:t>
            </a:r>
            <a:endParaRPr lang="ru-RU" sz="2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семейных связей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Регулярные совместные мероприятия, такие как ужины, пикники или походы в кино, способствуют укреплению внутрисемейных связей. Это создает теплую и доверительную атмосферу между родителями и детьми.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Создание чувства стабильности и защищенности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Регулярные семейные ритуалы и традиции создают ощущение стабильности и защищенности, что помогает справляться с жизненными трудностями и стрессами. Эти воспоминания поддерживают на протяжении всей жизни.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Снижение уровня стресса и тревоги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семейных традициях способствует снижению уровня тревоги и стресса, так как они создают предсказуемость и уверенность в завтрашнем дне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6A138-FAD7-5259-881F-ED68CA54DB3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75337" y="742156"/>
            <a:ext cx="5581650" cy="585536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всех поколений</a:t>
            </a: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бабушек и дедушек в жизни семьи положительно сказывается на детях, уменьшая их эмоциональные и поведенческие проблемы. Это также способствует передаче опыта и знаний от старшего поколения к младшему.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Сохранение культурного и национального контекста</a:t>
            </a: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помогают сохранить связь с культурным, национальным и религиозным наследием. Празднование национальных и религиозных праздников, соблюдение обрядов и ритуалов укрепляют чувство принадлежности к своей культуре и народу.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Передача семейных ценностей и морально-этических норм</a:t>
            </a: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играют важную роль в формировании и передаче семейных ценностей, усвоении морально-этических норм и нравственных принципов. Они помогают детям ориентироваться в мире и понимать социальные нормы. 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99110" algn="l"/>
              </a:tabLst>
            </a:pPr>
            <a:r>
              <a:rPr lang="ru-RU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Создание теплых воспоминаний: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традиции оставляют теплые воспоминания, которые поддерживают и вдохновляют с самого детства в трудные моменты. Эти воспоминания становятся важной частью эмоциональной и психологической стабильности.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FAE46A-1FEF-2842-3AD2-3245FE0A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семейных традиций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5C6F98C-2E05-904F-00EE-F2026C73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Ежегодные традиции: празднование национальных и религиозных праздников, годовщины свадьбы, дни рождения.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Периодические традиции: еженедельные воскресные обеды, ежемесячные походы в кино, ежегодные пикники.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Ежедневные ритуалы: вечерние сказки перед сном, обязательные объятия на прощание, совместный ужин.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F2B1D-2FF0-8E51-1144-2C268E3F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семейных традиций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24D1C9-79AA-1B89-8145-B73EB1A7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438400"/>
            <a:ext cx="9869905" cy="343746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и планирование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соберите всю семью и обсудите, какие традиции вы хотели бы внедрить. Важно, чтобы каждый член семьи внес свой вклад и чувствовал свою значимость.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Постепенность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не пытайтесь внедрить сразу много традиций. Начните с одной или двух и дайте им время укорениться.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Регулярность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чтобы традиция стала частью жизни семьи, важно соблюдать ее регулярно. Это поможет создать привычку и укрепить семейные узы.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детей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дети особенно чувствительны к традициям. Позвольте им участвовать в создании и поддержании традиций, это поможет им почувствовать себя частью семьи.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традиции должны быть гибкими и адаптироваться под изменяющиеся обстоятельства и потребности семьи. Например, если еженедельные ужины становятся слишком напряженными, можно попробовать проводить их раз в две недели или изменить формат.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403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653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Презентация PowerPoint</vt:lpstr>
      <vt:lpstr>Эстетическое воспитание Нужны ли в семье традиции и как их формировать?</vt:lpstr>
      <vt:lpstr>Значение семейных традиций </vt:lpstr>
      <vt:lpstr>Презентация PowerPoint</vt:lpstr>
      <vt:lpstr>Презентация PowerPoint</vt:lpstr>
      <vt:lpstr>Примеры семейных традиций </vt:lpstr>
      <vt:lpstr>Формирование семейных традиций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Семакина</dc:creator>
  <cp:lastModifiedBy>Пользователь</cp:lastModifiedBy>
  <cp:revision>3</cp:revision>
  <dcterms:created xsi:type="dcterms:W3CDTF">2025-02-04T06:50:02Z</dcterms:created>
  <dcterms:modified xsi:type="dcterms:W3CDTF">2025-02-05T03:23:02Z</dcterms:modified>
</cp:coreProperties>
</file>