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.wav"/><Relationship Id="rId5" Type="http://schemas.openxmlformats.org/officeDocument/2006/relationships/image" Target="../media/image15.gif"/><Relationship Id="rId10" Type="http://schemas.openxmlformats.org/officeDocument/2006/relationships/image" Target="../media/image10.jpg"/><Relationship Id="rId4" Type="http://schemas.openxmlformats.org/officeDocument/2006/relationships/image" Target="../media/image2.jp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32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jp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74C0F-F6F8-65DF-3E77-95F592C55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0C54E0-D6F0-8424-EEC5-06097EDD2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15129"/>
            <a:ext cx="7772400" cy="258532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ПДД</a:t>
            </a:r>
            <a:b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нужный знак»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3B6D6CA-233C-E00A-A3CA-4DF3DF494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176464" cy="10081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Наталья Андреевна Челеева МБДОУ №263 группа 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398BA1-BEE9-10C2-3626-C3734799C06A}"/>
              </a:ext>
            </a:extLst>
          </p:cNvPr>
          <p:cNvSpPr/>
          <p:nvPr/>
        </p:nvSpPr>
        <p:spPr>
          <a:xfrm>
            <a:off x="7740352" y="6165304"/>
            <a:ext cx="1224136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далее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2_Тема Office</vt:lpstr>
      <vt:lpstr>1_Тема Office</vt:lpstr>
      <vt:lpstr>Интерактивная игра по ПДД «Подбери нужный знак»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наталья челеева</cp:lastModifiedBy>
  <cp:revision>29</cp:revision>
  <dcterms:created xsi:type="dcterms:W3CDTF">2016-02-06T21:49:21Z</dcterms:created>
  <dcterms:modified xsi:type="dcterms:W3CDTF">2024-12-12T00:54:48Z</dcterms:modified>
</cp:coreProperties>
</file>