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8" r:id="rId9"/>
    <p:sldId id="269" r:id="rId10"/>
    <p:sldId id="266" r:id="rId11"/>
    <p:sldId id="267" r:id="rId12"/>
    <p:sldId id="270" r:id="rId13"/>
    <p:sldId id="271" r:id="rId14"/>
    <p:sldId id="272" r:id="rId15"/>
  </p:sldIdLst>
  <p:sldSz cx="12192000" cy="6858000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21873-8A03-4DDB-8BF8-782466C48F0D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1CE83-5E3F-4CBF-B2DC-707816E0C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5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9B432-D3E5-4EE2-85E9-0F79602B83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FDA53-5AA5-4AD1-B186-8167FEDBB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B7E5C8-05F0-4FFE-BC92-9ADBDF08D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03D-C461-4C73-BB04-F5D7A127755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26D342-0243-4867-B861-CECD39A0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8419A0-AE13-4849-AA21-B30D616EF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5373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94A599-1D1E-4549-8F82-2709E09AB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FAA60F-DF57-4535-8572-7F5C313DB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2FDEC3-EE5D-4A4D-AE6F-BF4065D66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03D-C461-4C73-BB04-F5D7A127755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9076A3-CCA4-4493-A0D0-40755B626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25E6C-A9BB-4219-8E4B-86155E8D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753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F4B1A6-5F44-46B6-B99D-1BC77CABD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B771E5-D66D-4F63-A8AB-9EE69BF26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BAAE86-A0DC-4268-8E75-6C8B87008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03D-C461-4C73-BB04-F5D7A127755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479FF9-C7D3-492F-AD6C-0408E3022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949C99-ADF0-4E13-8DDB-A2B7D939E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0463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BD56E-F773-492A-B9F2-7FBCABD1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B37D75-1F70-46C6-9F37-BD5DFC9AC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7C4F76-07CE-42FA-99C6-49F583AE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03D-C461-4C73-BB04-F5D7A127755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70E539-9AC9-4700-B09B-7753C00F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77EFA4-6305-4BB4-863F-A6606DCD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0345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10493-41B5-4815-9604-D457429BD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715BE7-1AB2-4F86-8B5F-2F0912785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D2133E-09BD-468D-88E9-88ACFD139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03D-C461-4C73-BB04-F5D7A127755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51DCA3-D7FE-45A5-BC19-E346EA21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E9DB8F-910C-4955-91CC-03DD9E8B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4141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C5C0F-61D4-46C6-B1A6-16B58521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33B3EB-D055-4A0F-B118-1EDDF995E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3E07E8-018C-4B29-B532-303EAEBBB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97AFF5-43B4-4AEE-B40B-31FFE7AF1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03D-C461-4C73-BB04-F5D7A127755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66838C-1D91-4A7E-A04C-76047DC51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690AE0-5B7A-423A-92D5-7AE899EB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76345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E05AF-5480-4D27-BF2B-C66A1CBA4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852AE3-A7EC-49AA-AEF4-12B5E623B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5E08DB-0A6A-4C40-86D0-ACCA6D4C3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08B6D8-2BF1-483D-9ED2-CE6A0853D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05992A-8F8B-4D18-B1F9-7A9BFCD7A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28AA35-BBCD-4F7E-BE40-6FF63B99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03D-C461-4C73-BB04-F5D7A127755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BC2135-B44A-40D0-BC30-757400A2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15DFB1A-AA63-49AA-AD2A-DC1DFE07C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1806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B1997-AE96-43E0-A897-6D7CE7C43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FABD3D-DDF1-43E9-9144-F122CBD4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03D-C461-4C73-BB04-F5D7A127755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1EB6C8-7227-49FF-BA4D-1A17080F6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438F62-F93F-4235-8310-A89E1B90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1550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51BF30-6508-4995-B8E5-209223D61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03D-C461-4C73-BB04-F5D7A127755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B10349B-F6F2-4221-A694-B220ADE4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58F770-5ADA-44ED-B5DD-83372F0BB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77258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8520D-DE5E-4B97-8031-FC4EACEB5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5F1994-9FCD-4B21-8D34-EF66EBA2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9C3CDE-CA8F-41AA-8D6E-40505FDCC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0DAE56-9EE0-4916-9AE7-E00B3661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03D-C461-4C73-BB04-F5D7A127755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FA9B45-DF94-4CC6-8C24-5473CD2E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A97058-4040-4D4E-B54D-4E7C970B3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9976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1A1E29-84A6-49FF-8F40-E4F01AAD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3437AA-4C6F-4206-9E58-796BBE54BE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E9F20E-AF64-47FB-A2A7-ED89E71CB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C2E824-71C2-4259-BD60-E4C1CD90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DD03D-C461-4C73-BB04-F5D7A127755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4E61AB-F26D-45C0-A4B7-035BB1D0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4ABA90-A065-4328-A0F0-3D7F14122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99570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59760-662D-47C6-8EE4-236E362A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717A35-95D1-4946-A41C-F52F8E39B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792F7-2BAD-44D8-8314-50C44D7E0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DD03D-C461-4C73-BB04-F5D7A1277558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559B80-1C9F-4785-BF98-783F0052C5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8D34F0-0D19-44CD-8661-313991351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BADB8-957C-41A7-8DDB-D29194C5E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68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3BA2AB08-D577-4EA8-A293-091729FE1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93486"/>
            <a:ext cx="12642514" cy="770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9A5138-F461-4CAB-9EE7-BE5BC8054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523509" y="5407566"/>
            <a:ext cx="17052061" cy="1715610"/>
          </a:xfrm>
        </p:spPr>
        <p:txBody>
          <a:bodyPr>
            <a:normAutofit/>
          </a:bodyPr>
          <a:lstStyle/>
          <a:p>
            <a:r>
              <a:rPr lang="ru-RU" sz="9600"/>
              <a:t>               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58003C5-CBA4-413D-8526-1DB8E299426E}"/>
              </a:ext>
            </a:extLst>
          </p:cNvPr>
          <p:cNvSpPr/>
          <p:nvPr/>
        </p:nvSpPr>
        <p:spPr>
          <a:xfrm>
            <a:off x="592281" y="3244334"/>
            <a:ext cx="98958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ct val="0"/>
              </a:spcAft>
            </a:pPr>
            <a:endParaRPr lang="ru-RU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26591C2-B813-4F8A-908F-91DB31DB4D39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cap="none" spc="0">
              <a:solidFill>
                <a:schemeClr val="accent4"/>
              </a:solidFill>
              <a:effectLst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D8AD7F1-D731-4716-8AF6-DD55FA1CBD29}"/>
              </a:ext>
            </a:extLst>
          </p:cNvPr>
          <p:cNvSpPr/>
          <p:nvPr/>
        </p:nvSpPr>
        <p:spPr>
          <a:xfrm>
            <a:off x="600364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ru-RU" sz="5400" b="1" cap="none" spc="0">
              <a:solidFill>
                <a:srgbClr val="FF0000"/>
              </a:solidFill>
              <a:effectLst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FB9B43C-4AAD-454D-AEFF-50D1E96F9469}"/>
              </a:ext>
            </a:extLst>
          </p:cNvPr>
          <p:cNvSpPr/>
          <p:nvPr/>
        </p:nvSpPr>
        <p:spPr>
          <a:xfrm>
            <a:off x="1743636" y="-551672"/>
            <a:ext cx="9992544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</a:t>
            </a:r>
            <a:r>
              <a:rPr lang="ru-RU" sz="36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Как рассказать ребенку о научных открытиях?</a:t>
            </a:r>
            <a:r>
              <a:rPr lang="ru-RU" sz="3600" b="1" cap="none" spc="0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58363547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F4439B2-5319-4CF4-A8ED-4BC8F3CA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9640"/>
            <a:ext cx="12182557" cy="696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2330" y="404949"/>
            <a:ext cx="11062348" cy="59330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Используйте визуальные материалы</a:t>
            </a:r>
            <a:endParaRPr lang="ru-RU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D4029D-7CB0-8E91-7B74-4D19E48AA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20" y="1871003"/>
            <a:ext cx="4064025" cy="309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4301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F4439B2-5319-4CF4-A8ED-4BC8F3CA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21046" y="232764"/>
            <a:ext cx="5692727" cy="53059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Вовлекайте ребенка в процесс</a:t>
            </a:r>
            <a:endParaRPr lang="ru-RU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ABCF745-D47A-15BB-EA98-09EAFDFDC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783" y="996122"/>
            <a:ext cx="4467811" cy="3327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4E67A4A-04D7-2001-DAEE-7D414C699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942" y="3137095"/>
            <a:ext cx="4467812" cy="33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4301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F4439B2-5319-4CF4-A8ED-4BC8F3CA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89959" y="218725"/>
            <a:ext cx="5639751" cy="122283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Поощрение вопросов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71791" y="2160104"/>
            <a:ext cx="457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 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9B9941-E32F-4841-CD68-54AC16EB1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54" y="1718592"/>
            <a:ext cx="4800380" cy="388025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B7EA57-E759-78B4-6B27-85F53C47E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4867" y="1718592"/>
            <a:ext cx="5020775" cy="3825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4301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F4439B2-5319-4CF4-A8ED-4BC8F3CA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00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50499" y="829994"/>
            <a:ext cx="9073662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kern="0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С</a:t>
            </a:r>
            <a:r>
              <a:rPr lang="ru-RU" sz="3200" b="1" kern="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оздать условия для погружения в науку</a:t>
            </a:r>
            <a:endParaRPr lang="ru-RU" sz="32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2932D1-E5F4-A453-60D8-A01BB3DA3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414" y="3293299"/>
            <a:ext cx="5502813" cy="33016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236D5F-E41C-12CA-F853-FD1543158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7417" y="3343784"/>
            <a:ext cx="5024023" cy="334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54301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8881B-FE33-205B-A9C7-4E33B5482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EDBA643-CC01-46C3-71F6-A2A5B934F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62A338-0FB2-FD2B-DDBC-1625DD709782}"/>
              </a:ext>
            </a:extLst>
          </p:cNvPr>
          <p:cNvSpPr txBox="1"/>
          <p:nvPr/>
        </p:nvSpPr>
        <p:spPr>
          <a:xfrm>
            <a:off x="2264898" y="365760"/>
            <a:ext cx="7090117" cy="600164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i="0" u="sng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Несколько ресурсов, которые помогут рассказать ребёнку о научных открытиях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Сайт «Всё для детей. Почемучка»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На нём есть разделы с вопросами и ответами, занимательными задачами, рассказами о животных и металлах, занимательной физикой и домашней лабораторией.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Детская энциклопедия Poznaiko.ru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Материал изложен в кратком и доступном виде с множеством красочных картинок и иллюстраций. 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Сайт «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Потому.ру</a:t>
            </a: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На нём есть тысячи ответов на детские вопросы, в том числе о том, как изобретались новые вещи и делались открытия. 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Сайт «Дети и наука»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Здесь можно найти материалы по многим предметам, в том числе авторский курс Романа Соловьёва «Окружающий мир» для 1–4-го классов.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Сайт videouroki.net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На нём представлены уроки, которые знакомят с жизнью и научными достижениями разных учёных, например Архимеда, Леонардо да Винчи, Галилео Галилея, Николая Коперника и других. </a:t>
            </a:r>
          </a:p>
        </p:txBody>
      </p:sp>
    </p:spTree>
    <p:extLst>
      <p:ext uri="{BB962C8B-B14F-4D97-AF65-F5344CB8AC3E}">
        <p14:creationId xmlns:p14="http://schemas.microsoft.com/office/powerpoint/2010/main" val="25159526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851C42-98DB-4F71-9043-1F5F3AB93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B37282-0E44-4B53-9A5E-C3B7CE92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099" y="267286"/>
            <a:ext cx="9829801" cy="588029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Современные дошкольники – пытливые исследователи окружающего мира, они готовы к усвоению различного вида опытов, экспериментов, воспринимают их с большим интересом и эмоциональным откликом. Это объясняется прежде всего тем, что в дошкольном возрасте детям присуще наглядно-действенное и наглядно-образное мышление, и экспериментирование, как никакой другой метод, соответствует этим возрастным особенностям</a:t>
            </a:r>
          </a:p>
        </p:txBody>
      </p:sp>
    </p:spTree>
    <p:extLst>
      <p:ext uri="{BB962C8B-B14F-4D97-AF65-F5344CB8AC3E}">
        <p14:creationId xmlns:p14="http://schemas.microsoft.com/office/powerpoint/2010/main" val="4022415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FEEA33-29FC-4124-A476-A6BFCE2C0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3241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197831" y="98176"/>
            <a:ext cx="9255124" cy="175432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/>
              <a:t>Что такое научные открытия?</a:t>
            </a:r>
            <a:endParaRPr lang="ru-RU" sz="54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5400" b="0" i="0" u="none" strike="noStrike" cap="none" normalizeH="0" baseline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avatars.mds.yandex.net/i?id=eade20e2fc89f48a1cb999a9920011310593eaef-12481490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69" y="1950678"/>
            <a:ext cx="3829592" cy="251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f364ace0e2d0bd1d32c56ef3c70b6f7c85554239-9097093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393" y="3512085"/>
            <a:ext cx="4126279" cy="270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7731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F4439B2-5319-4CF4-A8ED-4BC8F3CA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2330" y="404949"/>
            <a:ext cx="1106234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/>
              <a:t>Примеры научных открытий для детей:</a:t>
            </a:r>
            <a:endParaRPr lang="ru-RU" sz="3600" u="sng" dirty="0"/>
          </a:p>
          <a:p>
            <a:r>
              <a:rPr lang="ru-RU" sz="2000" b="1" u="sng" dirty="0"/>
              <a:t> </a:t>
            </a:r>
            <a:endParaRPr lang="ru-RU" sz="2000" u="sng" dirty="0"/>
          </a:p>
        </p:txBody>
      </p:sp>
      <p:pic>
        <p:nvPicPr>
          <p:cNvPr id="2" name="Picture 2" descr="https://avatars.mds.yandex.net/i?id=1db370f8ebaf75e41a37976bd06fe53862879ffd-5434889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31" y="1589118"/>
            <a:ext cx="3663048" cy="20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ee19af49bde9752d2f07142530af7870e3c890bfc13f85d8-5674505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084" y="1565887"/>
            <a:ext cx="4126385" cy="211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i?id=929971259d6b17e6c08a2e7a92bff9a53ac0defb-12143639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3937401"/>
            <a:ext cx="3976810" cy="241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vatars.mds.yandex.net/i?id=c76a1f778540547e321dc6052b1aa81f9e28c782-2982087-images-thumbs&amp;n=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93479"/>
            <a:ext cx="4143863" cy="233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43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F4439B2-5319-4CF4-A8ED-4BC8F3CA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9203" y="12309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5623" y="404949"/>
            <a:ext cx="11062348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Научные открытия — это важные достижения, которые помогают нам лучше понимать мир вокруг нас. </a:t>
            </a:r>
            <a:endParaRPr lang="ru-RU" sz="2800" dirty="0"/>
          </a:p>
        </p:txBody>
      </p:sp>
      <p:pic>
        <p:nvPicPr>
          <p:cNvPr id="3074" name="Picture 2" descr="https://avatars.mds.yandex.net/i?id=3551d62f0c36e1bc84f1c66cf62525590c7c8d22-1230723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283" y="3314371"/>
            <a:ext cx="3543628" cy="354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i?id=eaf800c21e0adebacc0f313ef4453e9350909dd9-10257390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74" y="1454012"/>
            <a:ext cx="3552047" cy="279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i?id=5510759ab1e2796ed11f3dfec392e9ef6d1c4d3e-10247222-images-thumbs&amp;n=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791" y="2523758"/>
            <a:ext cx="3346740" cy="313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43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F4439B2-5319-4CF4-A8ED-4BC8F3CA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16682" y="392637"/>
            <a:ext cx="6158636" cy="1600118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Подходы к объяснению</a:t>
            </a:r>
            <a:endParaRPr lang="ru-RU" sz="4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0852" y="2506780"/>
            <a:ext cx="4850296" cy="235846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b="1" kern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Используйте простой язык</a:t>
            </a:r>
            <a:endParaRPr lang="ru-RU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b="1" kern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Избегайте сложных терминов. </a:t>
            </a:r>
            <a:endParaRPr lang="ru-RU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ru-RU" sz="2400" b="1" kern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Объясняйте новые слова простыми примерами.</a:t>
            </a:r>
            <a:endParaRPr lang="ru-RU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kern="1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4301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668ADCC-BFF0-43C1-B961-1F7DCB675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317A14-B7BD-18A6-2433-A87A6B6D624E}"/>
              </a:ext>
            </a:extLst>
          </p:cNvPr>
          <p:cNvSpPr txBox="1"/>
          <p:nvPr/>
        </p:nvSpPr>
        <p:spPr>
          <a:xfrm>
            <a:off x="2866292" y="726292"/>
            <a:ext cx="6239020" cy="4743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ru-RU" sz="3200" b="1" u="sng" kern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Рассказывайте детям истории:</a:t>
            </a:r>
            <a:endParaRPr lang="ru-RU" sz="3200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Примеры известных ученых и их открытий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kern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• Увлекательные истории о том, как были сделаны открытия.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927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F4439B2-5319-4CF4-A8ED-4BC8F3CA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96F589-D62E-4E2F-B9A4-4B6A514632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552660" y="2266124"/>
            <a:ext cx="6639340" cy="4375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5251" y="391697"/>
            <a:ext cx="1172495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Однажды наблюдая за стрекозой, Сикорский увидел , как стрекоза сидит на ветке и сразу без разбега влетает вверх. Как вы думаете, что же он изобрёл после этих наблюдений? </a:t>
            </a:r>
          </a:p>
        </p:txBody>
      </p:sp>
      <p:pic>
        <p:nvPicPr>
          <p:cNvPr id="8" name="Рисунок 7" descr="парашю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1" y="2266122"/>
            <a:ext cx="5901634" cy="4426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20853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F4439B2-5319-4CF4-A8ED-4BC8F3CA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96F589-D62E-4E2F-B9A4-4B6A514632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590760" y="2266124"/>
            <a:ext cx="6563139" cy="4375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33521" y="216450"/>
            <a:ext cx="1172495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Что изобрёл человек, наблюдая за одуванчиком? </a:t>
            </a:r>
            <a:r>
              <a:rPr lang="ru-RU" sz="2400">
                <a:latin typeface="Times New Roman" panose="02020603050405020304" pitchFamily="18" charset="0"/>
                <a:cs typeface="Times New Roman" pitchFamily="18" charset="0"/>
              </a:rPr>
              <a:t>Парашют.</a:t>
            </a:r>
            <a:endParaRPr lang="ru-RU" sz="2400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парашю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65" y="2266124"/>
            <a:ext cx="7682826" cy="44170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34864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354</Words>
  <Application>Microsoft Office PowerPoint</Application>
  <PresentationFormat>Широкоэкранный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Segoe UI</vt:lpstr>
      <vt:lpstr>Times New Roman</vt:lpstr>
      <vt:lpstr>Wingdings</vt:lpstr>
      <vt:lpstr>Тема Office</vt:lpstr>
      <vt:lpstr>Презентация PowerPoint</vt:lpstr>
      <vt:lpstr>Современные дошкольники – пытливые исследователи окружающего мира, они готовы к усвоению различного вида опытов, экспериментов, воспринимают их с большим интересом и эмоциональным откликом. Это объясняется прежде всего тем, что в дошкольном возрасте детям присуще наглядно-действенное и наглядно-образное мышление, и экспериментирование, как никакой другой метод, соответствует этим возрастным особенностям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29</cp:revision>
  <dcterms:created xsi:type="dcterms:W3CDTF">2020-04-16T17:21:46Z</dcterms:created>
  <dcterms:modified xsi:type="dcterms:W3CDTF">2025-02-20T03:58:03Z</dcterms:modified>
</cp:coreProperties>
</file>