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5" r:id="rId6"/>
    <p:sldId id="286" r:id="rId7"/>
    <p:sldId id="28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1" r:id="rId29"/>
    <p:sldId id="282" r:id="rId30"/>
    <p:sldId id="274" r:id="rId31"/>
    <p:sldId id="284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EFB6-0B98-439E-9EC4-4F5081EBC8A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224-1E62-4F80-AF0E-F20FBDA15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1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EFB6-0B98-439E-9EC4-4F5081EBC8A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224-1E62-4F80-AF0E-F20FBDA15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9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EFB6-0B98-439E-9EC4-4F5081EBC8A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224-1E62-4F80-AF0E-F20FBDA15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7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EFB6-0B98-439E-9EC4-4F5081EBC8A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224-1E62-4F80-AF0E-F20FBDA15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7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EFB6-0B98-439E-9EC4-4F5081EBC8A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224-1E62-4F80-AF0E-F20FBDA15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EFB6-0B98-439E-9EC4-4F5081EBC8A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224-1E62-4F80-AF0E-F20FBDA15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25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EFB6-0B98-439E-9EC4-4F5081EBC8A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224-1E62-4F80-AF0E-F20FBDA15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7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EFB6-0B98-439E-9EC4-4F5081EBC8A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224-1E62-4F80-AF0E-F20FBDA15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1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EFB6-0B98-439E-9EC4-4F5081EBC8A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224-1E62-4F80-AF0E-F20FBDA15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85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EFB6-0B98-439E-9EC4-4F5081EBC8A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224-1E62-4F80-AF0E-F20FBDA15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25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EFB6-0B98-439E-9EC4-4F5081EBC8A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2224-1E62-4F80-AF0E-F20FBDA15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99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EFB6-0B98-439E-9EC4-4F5081EBC8A9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2224-1E62-4F80-AF0E-F20FBDA15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4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2%D0%B5%D1%80%D0%B4%D0%BB%D0%BE%D0%B2%D1%81%D0%BA%D0%B8%D0%B9_%D1%80%D0%B0%D0%B9%D0%BE%D0%BD_(%D0%9A%D1%80%D0%B0%D1%81%D0%BD%D0%BE%D1%8F%D1%80%D1%81%D0%BA)" TargetMode="External"/><Relationship Id="rId5" Type="http://schemas.openxmlformats.org/officeDocument/2006/relationships/hyperlink" Target="https://ru.wikipedia.org/wiki/%D0%A6%D0%B5%D0%BD%D1%82%D1%80%D0%B0%D0%BB%D1%8C%D0%BD%D1%8B%D0%B9_%D1%80%D0%B0%D0%B9%D0%BE%D0%BD_(%D0%9A%D1%80%D0%B0%D1%81%D0%BD%D0%BE%D1%8F%D1%80%D1%81%D0%BA)" TargetMode="External"/><Relationship Id="rId4" Type="http://schemas.openxmlformats.org/officeDocument/2006/relationships/hyperlink" Target="https://ru.wikipedia.org/wiki/%D0%95%D0%BD%D0%B8%D1%81%D0%B5%D0%B9_(%D1%80%D0%B5%D0%BA%D0%B0)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ruwiki.ru/wiki/%D0%94%D0%B5%D0%BD%D1%8C_%D1%83%D1%87%D0%B8%D1%82%D0%B5%D0%BB%D1%8F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ru.ruwiki.ru/wiki/%D0%9C%D0%B0%D0%BA%D1%81%D0%B8%D0%BC_%D0%93%D0%BE%D1%80%D1%8C%D0%BA%D0%B8%D0%B9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ruwiki.ru/wiki/%D0%9F%D1%83%D1%88%D0%BA%D0%B8%D0%BD,_%D0%90%D0%BB%D0%B5%D0%BA%D1%81%D0%B0%D0%BD%D0%B4%D1%80_%D0%A1%D0%B5%D1%80%D0%B3%D0%B5%D0%B5%D0%B2%D0%B8%D1%87" TargetMode="External"/><Relationship Id="rId5" Type="http://schemas.openxmlformats.org/officeDocument/2006/relationships/hyperlink" Target="https://ru.wikipedia.org/wiki/%D0%95%D0%BD%D0%B8%D1%81%D0%B5%D0%B9" TargetMode="External"/><Relationship Id="rId4" Type="http://schemas.openxmlformats.org/officeDocument/2006/relationships/hyperlink" Target="https://ru.wikipedia.org/wiki/1828_%D0%B3%D0%BE%D0%B4" TargetMode="External"/><Relationship Id="rId9" Type="http://schemas.openxmlformats.org/officeDocument/2006/relationships/hyperlink" Target="https://ru.ruwiki.ru/wiki/%D0%93%D0%BE%D1%80%D1%88%D0%B5%D0%BD%D1%91%D0%B2,_%D0%9C%D0%B8%D1%85%D0%B0%D0%B8%D0%BB_%D0%AE%D1%80%D1%8C%D0%B5%D0%B2%D0%B8%D1%87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urister.ru/world/europe/russia/city/krasnoyarsk/bridges/40567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Содержимое 5" descr="gerb_krasnoyarska_fo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0363" y="629841"/>
            <a:ext cx="4071937" cy="5357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82600" y="428178"/>
            <a:ext cx="6934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 города представляет собой изображение золотого стоящего на задних лапах льва, помещенного на червленом геральдическом щите, держащего в передних лапах лопату и серп из того же металла, в правой лапе - лопата, в левой - серп. Геральдический щит увенчан золотой </a:t>
            </a:r>
            <a:r>
              <a:rPr lang="ru-RU" alt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пятибашенной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статусной короной центра субъекта Российской Федерации.</a:t>
            </a:r>
          </a:p>
          <a:p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19 сентября 2004 г</a:t>
            </a:r>
          </a:p>
          <a:p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 символизирует силу, храбрость, гордость, великодушие, милосердие, отвагу, власть.</a:t>
            </a:r>
          </a:p>
          <a:p>
            <a:r>
              <a:rPr lang="ru-RU" alt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Червлень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(красный цвет) символизирует красоту местности, где расположен город, самобытность его архитектуры, трудовые достижения жителей города.</a:t>
            </a:r>
          </a:p>
          <a:p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 - символ богатства и процветания города.</a:t>
            </a:r>
          </a:p>
        </p:txBody>
      </p:sp>
    </p:spTree>
    <p:extLst>
      <p:ext uri="{BB962C8B-B14F-4D97-AF65-F5344CB8AC3E}">
        <p14:creationId xmlns:p14="http://schemas.microsoft.com/office/powerpoint/2010/main" val="35297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608732"/>
            <a:ext cx="4420939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39700" y="608732"/>
            <a:ext cx="6172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Флаг города Красноярска  является символом города Красноярска.</a:t>
            </a:r>
          </a:p>
          <a:p>
            <a:pPr algn="ctr">
              <a:spcBef>
                <a:spcPct val="0"/>
              </a:spcBef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представляет собой прямоугольное полотнище из четырех равновеликих прямоугольных полей красного и синего цветов, разделенных горизонтальной и вертикальной полосами золотого цвета. Синие поля находятся справа вверху и слева внизу, красные поля соответственно слева вверху и справа внизу. </a:t>
            </a:r>
            <a:b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флага расположен герб города изображение которого не содержит пяти башенной короны.</a:t>
            </a:r>
          </a:p>
          <a:p>
            <a:pPr algn="ctr"/>
            <a:endParaRPr lang="ru-RU" altLang="ru-RU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Содержимое 4" descr="krasnoyarsk_dostoprimeshatelnosti_foto_1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765075"/>
            <a:ext cx="5513388" cy="4786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282700" y="1100485"/>
            <a:ext cx="3479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Красноярске расположено много памятников архитектуры. Здесь насчитывается более 40 важных достопримечательностей города. И у каждого есть своя необыкновенная история происхождения.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130300" y="22798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основателю</a:t>
            </a:r>
            <a:b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Красноярска Андрею </a:t>
            </a:r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Дубенскому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6"/>
          <a:stretch/>
        </p:blipFill>
        <p:spPr bwMode="auto">
          <a:xfrm>
            <a:off x="7102692" y="1832837"/>
            <a:ext cx="3574752" cy="4563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4648336" y="2544830"/>
            <a:ext cx="2932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был установлен 30 августа 1997 года на Покровской горе</a:t>
            </a:r>
            <a:endParaRPr lang="ru-RU" alt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63" y="2320494"/>
            <a:ext cx="3351337" cy="2515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53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24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6800" y="-1562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вокзал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18" y="1451564"/>
            <a:ext cx="5936382" cy="3954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62818" y="835864"/>
            <a:ext cx="439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здание 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железнодорожного вокзала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станции Красноярск было построено в 1895 году по проекту архитектора Н. М. Соловьева.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1100" y="2314633"/>
            <a:ext cx="4356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декабря 1895 года на станцию Красноярск прибыл первый поезд. Это было чрезвычайное событие в жизни старинного сибирского города.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87836" y="5321655"/>
            <a:ext cx="5597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декабря 2004 года, в день празднования 70-летия Красноярского края, состоялось открытие нового железнодорожного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вокзала.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9818" y="4070673"/>
            <a:ext cx="426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1961 году по проекту Волошина было построено новое более вместительное и функциональное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726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9900" y="69293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паровозу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32" y="1575404"/>
            <a:ext cx="5564265" cy="3707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554982" y="91981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паровоз, изготовленный заводом «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Сибтяжмаш».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032" y="176596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1943 году он доставил в Москву эшелон из двух десятков вагонов с боеприпасами и продовольствием для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солдат, 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фронт тянул эшелоны с танками, артиллерией и боеприпасами.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8700" y="368096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1984 году паровоз «Серго Орджоникидзе» был восстановлен как исторический памятник и установлен на площади возле вокзала.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6932" y="51853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2004 года место стоянки паровоза было изменено: сейчас он стоит на перроне вокзала с западной стороны. </a:t>
            </a:r>
          </a:p>
        </p:txBody>
      </p:sp>
    </p:spTree>
    <p:extLst>
      <p:ext uri="{BB962C8B-B14F-4D97-AF65-F5344CB8AC3E}">
        <p14:creationId xmlns:p14="http://schemas.microsoft.com/office/powerpoint/2010/main" val="32631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63800" y="12724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«Красноярский Биг-Бен»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0" y="1270246"/>
            <a:ext cx="6413500" cy="4262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82600" y="990234"/>
            <a:ext cx="453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Построили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башню в начале 1970-х, но поначалу часы на ней были электронными. </a:t>
            </a:r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600" y="2372217"/>
            <a:ext cx="4533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облик, который включает высокий шпиль и четыре циферблата, башня получила только спустя 30 лет, в 2001 году.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2600" y="4311209"/>
            <a:ext cx="4533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четырёх сторон на фасадах сооружения укреплены большие циферблаты диаметром 6,5 м. Куранты бьют каждые полчаса.</a:t>
            </a:r>
          </a:p>
        </p:txBody>
      </p:sp>
    </p:spTree>
    <p:extLst>
      <p:ext uri="{BB962C8B-B14F-4D97-AF65-F5344CB8AC3E}">
        <p14:creationId xmlns:p14="http://schemas.microsoft.com/office/powerpoint/2010/main" val="4528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51200" y="1603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Коммунальный мост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512" y="1463676"/>
            <a:ext cx="6161787" cy="4028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632712" y="1887538"/>
            <a:ext cx="4523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реку 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Енисей (река)"/>
              </a:rPr>
              <a:t>Енисей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соединяет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Центральный район (Красноярск)"/>
              </a:rPr>
              <a:t>Центральный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Свердловский район (Красноярск)"/>
              </a:rPr>
              <a:t>Свердловский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районы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с 1961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г.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71700" y="3254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Часовня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Параскевы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Пятницы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660" y="1468438"/>
            <a:ext cx="4240714" cy="4718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241766" y="2011826"/>
            <a:ext cx="48542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Часовня стоит на вершине Караульной горы, откуда открывается потрясающий вид на весь город.</a:t>
            </a:r>
          </a:p>
        </p:txBody>
      </p:sp>
    </p:spTree>
    <p:extLst>
      <p:ext uri="{BB962C8B-B14F-4D97-AF65-F5344CB8AC3E}">
        <p14:creationId xmlns:p14="http://schemas.microsoft.com/office/powerpoint/2010/main" val="15553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78259" y="427479"/>
            <a:ext cx="63255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Храм Рождества Христова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759" y="1715988"/>
            <a:ext cx="6375490" cy="4252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95300" y="1562843"/>
            <a:ext cx="3924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 в начале 20 века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5280" y="3088566"/>
            <a:ext cx="3895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легко заметить издалека благодаря его красивым куполам, покрытым золотой позолотой, которые сверкают на солнце.</a:t>
            </a:r>
          </a:p>
        </p:txBody>
      </p:sp>
    </p:spTree>
    <p:extLst>
      <p:ext uri="{BB962C8B-B14F-4D97-AF65-F5344CB8AC3E}">
        <p14:creationId xmlns:p14="http://schemas.microsoft.com/office/powerpoint/2010/main" val="33194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2800" y="683736"/>
            <a:ext cx="8267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Познакомить детей с историей и культурой Красноярска.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84300" y="2260024"/>
            <a:ext cx="85471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адачи: 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Воспитать любовь и уважение к родному краю. 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Поддерживать местные традиции и обычаи. 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Способствовать развитию интереса к природе и достопримечательностям региона.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80404" y="374134"/>
            <a:ext cx="3818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Фонтан «Реки Сибири»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1473817"/>
            <a:ext cx="5632114" cy="3692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95300" y="1004673"/>
            <a:ext cx="45593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Фонтан представляет собой композицию: в центре установлена мужская фигура, олицетворяющая главную реку Сибири - Енисей. Вокруг него расположены прекрасные нимфы - реки, впадающие в Енисей: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Бирюса, Ангара,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Базаиха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Тунгуска и Хатанга.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82800" y="160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спорта им. Ивана Ярыгина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1342597"/>
            <a:ext cx="5842000" cy="3892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58800" y="1581468"/>
            <a:ext cx="402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5 ноября 1981 года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Автор проекта — архитектор Виталий Орехов.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9983" y="3249671"/>
            <a:ext cx="4767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здания напоминает старинное судно.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800" y="408066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дворце проводятся различные спортивные события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спартакиады, международные турниры, ледовые шоу. Для их проведения есть большая арена, залы хореографии, единоборств, тяжёлой атлетики, греко-римской борьбы.</a:t>
            </a:r>
          </a:p>
        </p:txBody>
      </p:sp>
    </p:spTree>
    <p:extLst>
      <p:ext uri="{BB962C8B-B14F-4D97-AF65-F5344CB8AC3E}">
        <p14:creationId xmlns:p14="http://schemas.microsoft.com/office/powerpoint/2010/main" val="16563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53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13660" y="399534"/>
            <a:ext cx="5516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 флоры и фауны «Роев ручей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1322288"/>
            <a:ext cx="5194300" cy="3368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19751" y="922754"/>
            <a:ext cx="4204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крупнейших зоопарков России.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5660" y="188075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парка обитают 9029 животных 659 видов. Здесь можно увидеть млекопитающих, птиц, рептилий, беспозвоночных, рыб и амфибий. Сюда привозят животных, в том числе экзотических 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 книжных,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разных точек мира.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9321" y="4685405"/>
            <a:ext cx="75307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парке представлена и коллекция растений. На территории растёт более 900 видов растений: мхи, папоротники, покрытосеменные, голосеменные и цветковые. </a:t>
            </a:r>
          </a:p>
        </p:txBody>
      </p:sp>
    </p:spTree>
    <p:extLst>
      <p:ext uri="{BB962C8B-B14F-4D97-AF65-F5344CB8AC3E}">
        <p14:creationId xmlns:p14="http://schemas.microsoft.com/office/powerpoint/2010/main" val="283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71700" y="15706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Фан-парк «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обровый лог»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tourweek.ru/upload/iblock/cb0/cb0a1a4a03557a6b9e5af2ff41fe30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6264"/>
            <a:ext cx="6353212" cy="4338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750906" y="1905506"/>
            <a:ext cx="35543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спортивно-развлекательный комплекс в Красноярске. Фанпарк расположен в южной части города, на границе с Государственным заповедником «Столбы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3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337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 «Столбы»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74" y="1320800"/>
            <a:ext cx="5190526" cy="3458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813424" y="1014361"/>
            <a:ext cx="4685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Столбы были Столпами, а вместо имени каждой скале присваивался номер — 1‑й, 2‑й, 3‑й и так далее.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824" y="286384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Столбами красноярские скалы стали называть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1920‑х годах. Тогда 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начали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Перья, Львиные Ворота, Беркут, Ковриги и другие.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3924" y="4802837"/>
            <a:ext cx="7632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национального парка «Красноярские Столбы» обитает около 56 видов млекопитающих. В заповеднике можно встретить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маралов,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кабарг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небольших оленей и медведей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02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32200" y="1547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парк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199" y="1282360"/>
            <a:ext cx="5438752" cy="3811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52793" y="1051528"/>
            <a:ext cx="3885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 основан в 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1828 год"/>
              </a:rPr>
              <a:t>1828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1828 год"/>
              </a:rPr>
              <a:t>году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5361" y="1520265"/>
            <a:ext cx="4155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на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левом берегу 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Енисей"/>
              </a:rPr>
              <a:t>Енисея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1504" y="2345902"/>
            <a:ext cx="68463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на территории парка: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Пушкин, Александр Сергеевич"/>
              </a:rPr>
              <a:t>Пушкину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Пушкинском сквере.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 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Максим Горький"/>
              </a:rPr>
              <a:t>Максиму Горькому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Центральной аллее.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Памятная плита — заложена в 2005 году недалеко от входа в парк;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работнику просвещения — установлен в 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День учителя"/>
              </a:rPr>
              <a:t>День учителя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5 октября 2011 года.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Аллея почётных граждан Красноярска с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деревьями.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Скамейка-памятник имени 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Горшенёв, Михаил Юрьевич"/>
              </a:rPr>
              <a:t>Михаила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Горшенёв, Михаил Юрьевич"/>
              </a:rPr>
              <a:t>Горшенёва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86974" y="1505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Набережная реки Енисей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399" y="1293540"/>
            <a:ext cx="6085001" cy="3722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03549" y="1293540"/>
            <a:ext cx="39668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карточка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города, которая берет свое начало в районе 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Виноградарского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моста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завершается у Железнодорожного моста.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2448" y="4375532"/>
            <a:ext cx="72434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два яруса — верхний и нижний. Их называются террасами. На террасах обустроены дорожки для бега и велосипедистов. Все объекты выдержаны в одном эко-стиле и сделаны из дерева.</a:t>
            </a:r>
          </a:p>
        </p:txBody>
      </p:sp>
    </p:spTree>
    <p:extLst>
      <p:ext uri="{BB962C8B-B14F-4D97-AF65-F5344CB8AC3E}">
        <p14:creationId xmlns:p14="http://schemas.microsoft.com/office/powerpoint/2010/main" val="122939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51886"/>
            <a:ext cx="6457786" cy="4278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388669" y="464333"/>
            <a:ext cx="4200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«Царь-рыба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YS Text"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850" y="873588"/>
            <a:ext cx="4229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Скульптурная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композиция, посвящённая персонажу произведения советского и российского писателя Виктора Петровича Астафьева «Царь-рыба».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3550" y="3501912"/>
            <a:ext cx="3949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на смотровой площадке у реки Енисей близ посёлка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Слизнево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Красноярском крае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Скульптура установлена в 2004 году к 80-летию В. П. Астафьева. Автор памятника — скульптор Евгений Пащенко.</a:t>
            </a:r>
          </a:p>
        </p:txBody>
      </p:sp>
    </p:spTree>
    <p:extLst>
      <p:ext uri="{BB962C8B-B14F-4D97-AF65-F5344CB8AC3E}">
        <p14:creationId xmlns:p14="http://schemas.microsoft.com/office/powerpoint/2010/main" val="3110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4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1081263"/>
            <a:ext cx="7759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Петрович Астафьев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(1924–2001) — писатель, автор таких произведений, как «Последний поклон», «Царь-рыба», «Пастух и пастушка».</a:t>
            </a:r>
            <a:r>
              <a:rPr lang="ru-RU" sz="2400" dirty="0">
                <a:latin typeface="YS Text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70150" y="2478976"/>
            <a:ext cx="7785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Джерард Гарриевич Миндиашвили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(род. 1933) — заслуженный тренер СССР и России, основатель красноярской школы вольной борьбы.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3966282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 Феликсович Войно-Ясенецкий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(1877–1961), известный как Святой Лука, — выдающийся хирург, учёный и духовный писатель.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79700" y="5251480"/>
            <a:ext cx="736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Тумайкина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(1972) — российская актриса театра и кино, заслуженная артистка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9800" y="151379"/>
            <a:ext cx="732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Известные люди Красноярка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5800" y="794437"/>
            <a:ext cx="767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Александрович Хворостовский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(1962–2017) — оперный певец, который прославил Россию на весь мир.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2400" y="2313980"/>
            <a:ext cx="8928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Иванович Суриков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(1848–1916) — художник, автор таких знаменитых полотен, как «Боярыня Морозова», «Утро стрелецкой казни», «Меншиков в Берёзове».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1800" y="4095912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Сергеевич Ярыгин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(1948–1997) — борец вольного стиля, трёхкратный олимпийский чемпион, многократный чемпион мира и Европы. </a:t>
            </a:r>
          </a:p>
        </p:txBody>
      </p:sp>
    </p:spTree>
    <p:extLst>
      <p:ext uri="{BB962C8B-B14F-4D97-AF65-F5344CB8AC3E}">
        <p14:creationId xmlns:p14="http://schemas.microsoft.com/office/powerpoint/2010/main" val="13151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5500" y="696436"/>
            <a:ext cx="9055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малая родина?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6900" y="1913998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 место, где человек родился или провел значительную часть своей жизни. Это не только географическая точка, но и эмоциональная привязанность, культурные корни и историческая память.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7400" y="4362666"/>
            <a:ext cx="6826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место, где ты чувствуешь себя дома, где тебе уютно и спокойно.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9000" y="834936"/>
            <a:ext cx="8597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Знание о малой родине — это основа для формирования личности.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1400" y="3195935"/>
            <a:ext cx="8089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Красноярск, с его богатой историей, культурой и природными красотами, является важной частью жизни каждого его жителя.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8300" y="2527300"/>
            <a:ext cx="840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5902" y="598810"/>
            <a:ext cx="103718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важно рассказывать детям о малой родине ?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0789" y="2521059"/>
            <a:ext cx="9182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идентичности и патриотизма. 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Уважение к культуре и традициям. 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Осознание своих корней и истории. 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" y="459939"/>
            <a:ext cx="10198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Родина для человека начинается с любви к той земле, на которой он родился 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живет.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Но просто любить родную землю недостаточно, необходимо знать ее историю, культуру, достопримечательности, заповедные уголки родного края, знаменитых земляков.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1200" y="4543335"/>
            <a:ext cx="8826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 самых ранних лет у ребенка нужно воспитывать любовь к тому месту, где он родился и живет; развивать умение видеть и понимать красоту природы, желание больше узнать об истории родного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края.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5399" y="2489538"/>
            <a:ext cx="88265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У ребенка должно появиться чувство национальной гордости за свою малую родину, поэтому главной целью является воспитание гражданина, любящего и знающего свой край, и все, что с ним связанно.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1727" y="960770"/>
            <a:ext cx="886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Дошкольный возраст - важнейший этап в развитии личности ребёнка, это период начальной социализации личности, приобщения к миру культуры, общечеловеческих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ценностей.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1956" y="3310310"/>
            <a:ext cx="8978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 период дошкольного детства у ребенка возникают первые представления об окружающем мире, формируется умение устанавливать простейшие взаимосвязи и закономерности о явлениях окружающей жизни, а так же самостоятельно применять полученные знания в доступной практической деятельности.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5499" y="1027906"/>
            <a:ext cx="90043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Родине начинается с любви к тому, что окружает ребёнка с детства - детский сад, своя улица, свой городок, к тому, что знакомо и понятно - </a:t>
            </a:r>
            <a:r>
              <a:rPr lang="ru-RU" sz="4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любви к его малой Родине.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56" y="571838"/>
            <a:ext cx="5724128" cy="5445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36290" y="1184970"/>
            <a:ext cx="46863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Красноярск был основан в 1628 году. С течением времени он стал важным торговым и культурным центром Сибири. Город пережил множество исторических событий, включая революции и войны, и сегодня является одним из крупнейших городов России.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" y="961936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Красноярск находится в центральной части Сибири, на берегу реки Енисей.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22" y="695236"/>
            <a:ext cx="5943758" cy="5286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09600" y="3279666"/>
            <a:ext cx="42213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Город окружен горами, лесами и реками, что создает уникальный ландшафт и богатую экосистему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1133</Words>
  <Application>Microsoft Office PowerPoint</Application>
  <PresentationFormat>Широкоэкранный</PresentationFormat>
  <Paragraphs>102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Железнодорожный вокзал</vt:lpstr>
      <vt:lpstr>Памятник паровозу</vt:lpstr>
      <vt:lpstr>«Красноярский Биг-Бен»</vt:lpstr>
      <vt:lpstr>Коммунальный мост</vt:lpstr>
      <vt:lpstr>Часовня Параскевы Пятницы</vt:lpstr>
      <vt:lpstr>Презентация PowerPoint</vt:lpstr>
      <vt:lpstr>Презентация PowerPoint</vt:lpstr>
      <vt:lpstr>Дворец спорта им. Ивана Ярыгина</vt:lpstr>
      <vt:lpstr>Презентация PowerPoint</vt:lpstr>
      <vt:lpstr>Фан-парк «Бобровый лог»</vt:lpstr>
      <vt:lpstr>Заповедник «Столбы»</vt:lpstr>
      <vt:lpstr>Центральный парк</vt:lpstr>
      <vt:lpstr>Набережная реки Енисей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Komp</cp:lastModifiedBy>
  <cp:revision>36</cp:revision>
  <dcterms:created xsi:type="dcterms:W3CDTF">2025-02-24T12:42:26Z</dcterms:created>
  <dcterms:modified xsi:type="dcterms:W3CDTF">2025-02-24T16:13:43Z</dcterms:modified>
</cp:coreProperties>
</file>