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336" r:id="rId2"/>
    <p:sldId id="256" r:id="rId3"/>
    <p:sldId id="257" r:id="rId4"/>
    <p:sldId id="265" r:id="rId5"/>
    <p:sldId id="258" r:id="rId6"/>
    <p:sldId id="259" r:id="rId7"/>
    <p:sldId id="260" r:id="rId8"/>
    <p:sldId id="261" r:id="rId9"/>
    <p:sldId id="262" r:id="rId10"/>
    <p:sldId id="263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282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0B643-0D97-3C7B-1953-2B0315932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Desktop-spgt5bp\общая\3 этаж\МЦДО\ВОСПИТАТЕЛЬ ГОДА-25\лого_ВГ_2025.png">
            <a:extLst>
              <a:ext uri="{FF2B5EF4-FFF2-40B4-BE49-F238E27FC236}">
                <a16:creationId xmlns:a16="http://schemas.microsoft.com/office/drawing/2014/main" id="{E4B0B914-6FE4-FAB3-544C-D5926882A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16" y="980728"/>
            <a:ext cx="3046490" cy="114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CB5D2F4-FDE4-4D73-8C4F-94DB2FC03F97}"/>
              </a:ext>
            </a:extLst>
          </p:cNvPr>
          <p:cNvSpPr/>
          <p:nvPr/>
        </p:nvSpPr>
        <p:spPr>
          <a:xfrm>
            <a:off x="2388015" y="2329965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05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FDD537-57AB-9FBA-90B6-B66944F341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60648"/>
            <a:ext cx="5112568" cy="64087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24B92B-405D-5B00-1B81-5C6FA685FBA8}"/>
              </a:ext>
            </a:extLst>
          </p:cNvPr>
          <p:cNvSpPr txBox="1"/>
          <p:nvPr/>
        </p:nvSpPr>
        <p:spPr>
          <a:xfrm>
            <a:off x="107504" y="2346541"/>
            <a:ext cx="363272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Программа Просвещения родителей (законных представителей) детей дошкольного возраста, посещающих дошкольные образовательные организации, (далее – Программа), представляет собой документ, направленный на оказание помощи педагогам дошкольного образования в определении содержания и форм просвещения родителей.</a:t>
            </a:r>
          </a:p>
        </p:txBody>
      </p:sp>
    </p:spTree>
    <p:extLst>
      <p:ext uri="{BB962C8B-B14F-4D97-AF65-F5344CB8AC3E}">
        <p14:creationId xmlns:p14="http://schemas.microsoft.com/office/powerpoint/2010/main" val="4232360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512168"/>
          </a:xfrm>
        </p:spPr>
        <p:txBody>
          <a:bodyPr/>
          <a:lstStyle/>
          <a:p>
            <a:r>
              <a:rPr lang="ru-RU" i="1" dirty="0"/>
              <a:t>Заключение: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780928"/>
            <a:ext cx="7776864" cy="3168352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400" dirty="0">
                <a:solidFill>
                  <a:schemeClr val="tx1"/>
                </a:solidFill>
              </a:rPr>
              <a:t>В целом, праздники играют непреодолимую роль в развитии ребенка. Они способствуют его физическому, эмоциональному, социальному и познавательному развитию. Поэтому важно обеспечивать детей долей праздничных мероприятий и создавать условия для их участия. Таким образом, мы помогаем детям стать уверенными, счастливыми и успешными во всей своей дальнейшей жизни</a:t>
            </a:r>
            <a:r>
              <a:rPr lang="ru-RU" sz="2400" dirty="0"/>
              <a:t>.</a:t>
            </a:r>
          </a:p>
          <a:p>
            <a:pPr marL="342900" indent="-342900">
              <a:buFont typeface="Wingdings" pitchFamily="2" charset="2"/>
              <a:buChar char="q"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825536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842493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Советы родителям</a:t>
            </a:r>
          </a:p>
          <a:p>
            <a:pPr algn="ctr"/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Ребенку для полного развития праздник необходим как воздух!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Праздники помогают в воспитании ребенка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Думать о празднике, составлять программу, приглашать гостей надо заранее, чтобы дети могли подготовиться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Придумайте вместе с ребенком, как пригласить гостей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Чтобы праздник запомнился ребенку, нужно заранее продумать программу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Коллективная творческая деятельность объединяет семью, учит детей взаимопониманию, взаимоуважению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Заставлять детей выступать на празднике не следует, гораздо охотнее они будут петь, танцевать, читать стихи, когда это выпадает им сделать при игре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Подарки должны быть всегда «на вырост», но не слишком, а в меру.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Ребенок должен уметь принимать и дарить подарки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Привлекайте детей к оформлению квартиры к празднику</a:t>
            </a:r>
          </a:p>
        </p:txBody>
      </p:sp>
    </p:spTree>
    <p:extLst>
      <p:ext uri="{BB962C8B-B14F-4D97-AF65-F5344CB8AC3E}">
        <p14:creationId xmlns:p14="http://schemas.microsoft.com/office/powerpoint/2010/main" val="631220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512168"/>
          </a:xfrm>
        </p:spPr>
        <p:txBody>
          <a:bodyPr/>
          <a:lstStyle/>
          <a:p>
            <a:r>
              <a:rPr lang="ru-RU" i="1" dirty="0"/>
              <a:t>Почему стоит отмечать семейные праздники?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780928"/>
            <a:ext cx="7776864" cy="3168352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chemeClr val="tx1"/>
                </a:solidFill>
              </a:rPr>
              <a:t>«</a:t>
            </a:r>
            <a:r>
              <a:rPr lang="ru-RU" sz="2400" b="1" i="1" dirty="0">
                <a:solidFill>
                  <a:schemeClr val="tx1"/>
                </a:solidFill>
              </a:rPr>
              <a:t>Пусть каждый припомнит свое детство, и он увидит, что праздник для ребенка совсем не то, что для нас, что это действительно событие в детской жизни и что ребенок считает свои дни от праздника до праздника. Тускло и серо было бы детство, если бы из него выбросить Праздники...»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i="1" u="sng" dirty="0">
                <a:solidFill>
                  <a:schemeClr val="tx1"/>
                </a:solidFill>
              </a:rPr>
              <a:t>К. Д. Ушинский.</a:t>
            </a:r>
            <a:endParaRPr lang="ru-RU" sz="2400" b="1" u="sng" dirty="0">
              <a:solidFill>
                <a:schemeClr val="tx1"/>
              </a:solidFill>
            </a:endParaRPr>
          </a:p>
          <a:p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3973781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052513"/>
            <a:ext cx="7772400" cy="1512887"/>
          </a:xfrm>
        </p:spPr>
        <p:txBody>
          <a:bodyPr/>
          <a:lstStyle/>
          <a:p>
            <a:r>
              <a:rPr lang="ru-RU" i="1" dirty="0"/>
              <a:t>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305342"/>
            <a:ext cx="84249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</a:rPr>
              <a:t>Праздником принято  называть традиционное торжество, веселье, устраиваемое народом, коллективом, семьей в честь или в память какого-либо знаменательного события.</a:t>
            </a:r>
          </a:p>
          <a:p>
            <a:pPr algn="ctr"/>
            <a:endParaRPr lang="ru-RU" sz="2800" b="1" dirty="0">
              <a:solidFill>
                <a:schemeClr val="tx2"/>
              </a:solidFill>
            </a:endParaRPr>
          </a:p>
          <a:p>
            <a:pPr algn="ctr"/>
            <a:r>
              <a:rPr lang="ru-RU" sz="2800" b="1" dirty="0">
                <a:solidFill>
                  <a:schemeClr val="tx2"/>
                </a:solidFill>
              </a:rPr>
              <a:t>Для ребенка праздник – это целое событие. </a:t>
            </a:r>
          </a:p>
          <a:p>
            <a:pPr algn="ctr"/>
            <a:r>
              <a:rPr lang="ru-RU" sz="2800" b="1" dirty="0">
                <a:solidFill>
                  <a:schemeClr val="tx2"/>
                </a:solidFill>
              </a:rPr>
              <a:t>Загадки, занимательные задачи, викторины, различные познавательные игры - непременные атрибуты детских праздников, хорошие помощники в интеллектуальном  развитии.</a:t>
            </a:r>
          </a:p>
          <a:p>
            <a:r>
              <a:rPr lang="ru-RU" sz="2800" b="1" i="1" dirty="0">
                <a:solidFill>
                  <a:schemeClr val="tx2"/>
                </a:solidFill>
              </a:rPr>
              <a:t> 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21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358126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 как, по-вашему, праздники помогают в воспитании ребенка?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12233"/>
            <a:ext cx="7416824" cy="53136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9791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512168"/>
          </a:xfrm>
        </p:spPr>
        <p:txBody>
          <a:bodyPr/>
          <a:lstStyle/>
          <a:p>
            <a:r>
              <a:rPr lang="ru-RU" b="1" i="1" u="sng" dirty="0"/>
              <a:t>Роль праздника для ребенка: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780928"/>
            <a:ext cx="7776864" cy="3168352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Праздники играют неотъемлемую роль в жизни ребенка, поскольку они способствуют его полноценному развитию и формированию будущей личности. Праздники предлагают детям возможность наслаждаться весельем, радостью и удовольствием, что существенно способствует их эмоциональному благополучию.</a:t>
            </a:r>
            <a:br>
              <a:rPr lang="ru-RU" sz="2800" dirty="0">
                <a:solidFill>
                  <a:schemeClr val="tx1"/>
                </a:solidFill>
              </a:rPr>
            </a:br>
            <a:br>
              <a:rPr lang="ru-RU" sz="2400" dirty="0"/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97822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512168"/>
          </a:xfrm>
        </p:spPr>
        <p:txBody>
          <a:bodyPr/>
          <a:lstStyle/>
          <a:p>
            <a:r>
              <a:rPr lang="ru-RU" i="1" dirty="0"/>
              <a:t>Значение праздника для ребенка: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780928"/>
            <a:ext cx="7776864" cy="3168352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tx1"/>
                </a:solidFill>
              </a:rPr>
              <a:t>1)  праздники помогают детям развить воображение и творческие способности;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i="1" dirty="0">
                <a:solidFill>
                  <a:schemeClr val="tx1"/>
                </a:solidFill>
              </a:rPr>
              <a:t>2) </a:t>
            </a:r>
            <a:r>
              <a:rPr lang="ru-RU" sz="2400" dirty="0">
                <a:solidFill>
                  <a:schemeClr val="tx1"/>
                </a:solidFill>
              </a:rPr>
              <a:t>пребывание в кругу других детей на празднике помогает развить навыки коммуникации и социализации;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tx1"/>
                </a:solidFill>
              </a:rPr>
              <a:t>3) праздники способствуют развитию физических и познавательных навыков.</a:t>
            </a:r>
            <a:endParaRPr lang="ru-RU" sz="2400" b="1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97822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293813" y="1412875"/>
            <a:ext cx="7850187" cy="4679950"/>
          </a:xfrm>
        </p:spPr>
        <p:txBody>
          <a:bodyPr/>
          <a:lstStyle/>
          <a:p>
            <a:r>
              <a:rPr lang="ru-RU" i="1" dirty="0"/>
              <a:t>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28397" y="1539695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5" y="1412776"/>
            <a:ext cx="792899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sng" dirty="0"/>
              <a:t>Праздник – способ укрепления семейных отношений! </a:t>
            </a:r>
          </a:p>
          <a:p>
            <a:pPr algn="ctr"/>
            <a:r>
              <a:rPr lang="ru-RU" sz="2800" dirty="0"/>
              <a:t>Совместное проведение праздников играет важную роль в создании теплой атмосферы, укреплении семейных отношений и сохранении незабываемых воспоминаний</a:t>
            </a:r>
            <a:r>
              <a:rPr lang="ru-RU" dirty="0"/>
              <a:t> (</a:t>
            </a:r>
            <a:r>
              <a:rPr lang="ru-RU" sz="2800" dirty="0"/>
              <a:t>создание эмоциональной связи, развитие и укрепление семейных традиций,  поддержание эмоциональной связи через воспоминания)</a:t>
            </a:r>
          </a:p>
        </p:txBody>
      </p:sp>
    </p:spTree>
    <p:extLst>
      <p:ext uri="{BB962C8B-B14F-4D97-AF65-F5344CB8AC3E}">
        <p14:creationId xmlns:p14="http://schemas.microsoft.com/office/powerpoint/2010/main" val="814953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512168"/>
          </a:xfrm>
        </p:spPr>
        <p:txBody>
          <a:bodyPr/>
          <a:lstStyle/>
          <a:p>
            <a:r>
              <a:rPr lang="ru-RU" i="1" dirty="0"/>
              <a:t>Подготовка к празднику: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780928"/>
            <a:ext cx="7776864" cy="3168352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400" dirty="0">
                <a:solidFill>
                  <a:schemeClr val="tx1"/>
                </a:solidFill>
              </a:rPr>
              <a:t>В доме праздник -  нужно подготовить подарок, украсить дом, все вычистить – так входит труд в жизнь ребенка. А когда мы рисуем, поем, читаем стихи, танцуем, разыгрываем сценки, украшаем дом, наряжаемся, гримируемся, слушаем музыку – воспитываем ребенка эстетически. Совместная подготовка к празднику ребенка и его родителей укрепляет семью. Вместе придумать план праздника, его подготовить – большая радость для детей. Каждый делает то, что ему больше по душе, что отвечает его интересам и способностям.</a:t>
            </a:r>
          </a:p>
          <a:p>
            <a:pPr marL="342900" indent="-342900">
              <a:buFont typeface="Wingdings" pitchFamily="2" charset="2"/>
              <a:buChar char="q"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078420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512168"/>
          </a:xfrm>
        </p:spPr>
        <p:txBody>
          <a:bodyPr/>
          <a:lstStyle/>
          <a:p>
            <a:r>
              <a:rPr lang="ru-RU" i="1" dirty="0"/>
              <a:t>Конкурсная программа для семейного праздника: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780928"/>
            <a:ext cx="7776864" cy="3168352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q"/>
            </a:pPr>
            <a:r>
              <a:rPr lang="ru-RU" sz="2400" dirty="0">
                <a:solidFill>
                  <a:schemeClr val="tx1"/>
                </a:solidFill>
              </a:rPr>
              <a:t>«Игра в подарки»;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ru-RU" sz="2400" dirty="0">
                <a:solidFill>
                  <a:schemeClr val="tx1"/>
                </a:solidFill>
              </a:rPr>
              <a:t>«Показ мод»;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ru-RU" sz="2400" dirty="0">
                <a:solidFill>
                  <a:schemeClr val="tx1"/>
                </a:solidFill>
              </a:rPr>
              <a:t>«Поиск спрятанного предмета»;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ru-RU" sz="2400" b="1" dirty="0">
                <a:solidFill>
                  <a:schemeClr val="tx1"/>
                </a:solidFill>
              </a:rPr>
              <a:t>«</a:t>
            </a:r>
            <a:r>
              <a:rPr lang="ru-RU" sz="2400" dirty="0">
                <a:solidFill>
                  <a:schemeClr val="tx1"/>
                </a:solidFill>
              </a:rPr>
              <a:t>Вкусные загадки»;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ru-RU" sz="2400" dirty="0">
                <a:solidFill>
                  <a:schemeClr val="tx1"/>
                </a:solidFill>
              </a:rPr>
              <a:t>«Шутливая рыбалка».</a:t>
            </a:r>
          </a:p>
        </p:txBody>
      </p:sp>
    </p:spTree>
    <p:extLst>
      <p:ext uri="{BB962C8B-B14F-4D97-AF65-F5344CB8AC3E}">
        <p14:creationId xmlns:p14="http://schemas.microsoft.com/office/powerpoint/2010/main" val="11712215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112</TotalTime>
  <Words>599</Words>
  <Application>Microsoft Office PowerPoint</Application>
  <PresentationFormat>Экран (4:3)</PresentationFormat>
  <Paragraphs>41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Candara</vt:lpstr>
      <vt:lpstr>Symbol</vt:lpstr>
      <vt:lpstr>Times New Roman</vt:lpstr>
      <vt:lpstr>Wingdings</vt:lpstr>
      <vt:lpstr>Волна</vt:lpstr>
      <vt:lpstr>Презентация PowerPoint</vt:lpstr>
      <vt:lpstr>Почему стоит отмечать семейные праздники?</vt:lpstr>
      <vt:lpstr>?</vt:lpstr>
      <vt:lpstr>Презентация PowerPoint</vt:lpstr>
      <vt:lpstr>Роль праздника для ребенка:</vt:lpstr>
      <vt:lpstr>Значение праздника для ребенка:</vt:lpstr>
      <vt:lpstr>?</vt:lpstr>
      <vt:lpstr>Подготовка к празднику:</vt:lpstr>
      <vt:lpstr>Конкурсная программа для семейного праздника:</vt:lpstr>
      <vt:lpstr>Заключение: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Почему стоит отмечать семейные праздники?</dc:title>
  <dc:creator>bezya</dc:creator>
  <cp:lastModifiedBy>Пользователь</cp:lastModifiedBy>
  <cp:revision>13</cp:revision>
  <dcterms:created xsi:type="dcterms:W3CDTF">2025-02-01T10:17:30Z</dcterms:created>
  <dcterms:modified xsi:type="dcterms:W3CDTF">2025-02-05T03:32:43Z</dcterms:modified>
</cp:coreProperties>
</file>