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audio" Target="../media/audio1.wav"/><Relationship Id="rId5" Type="http://schemas.openxmlformats.org/officeDocument/2006/relationships/image" Target="../media/image14.gif"/><Relationship Id="rId10" Type="http://schemas.openxmlformats.org/officeDocument/2006/relationships/image" Target="../media/image9.jpg"/><Relationship Id="rId4" Type="http://schemas.openxmlformats.org/officeDocument/2006/relationships/image" Target="../media/image1.jpg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.jpg"/><Relationship Id="rId7" Type="http://schemas.openxmlformats.org/officeDocument/2006/relationships/image" Target="../media/image31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20.gif"/><Relationship Id="rId5" Type="http://schemas.openxmlformats.org/officeDocument/2006/relationships/image" Target="../media/image16.gif"/><Relationship Id="rId10" Type="http://schemas.openxmlformats.org/officeDocument/2006/relationships/image" Target="../media/image34.gif"/><Relationship Id="rId4" Type="http://schemas.openxmlformats.org/officeDocument/2006/relationships/image" Target="../media/image17.gif"/><Relationship Id="rId9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1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gif"/><Relationship Id="rId10" Type="http://schemas.openxmlformats.org/officeDocument/2006/relationships/image" Target="../media/image29.gif"/><Relationship Id="rId4" Type="http://schemas.openxmlformats.org/officeDocument/2006/relationships/image" Target="../media/image35.gif"/><Relationship Id="rId9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.jp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4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74C0F-F6F8-65DF-3E77-95F592C55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0C54E0-D6F0-8424-EEC5-06097EDD2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1015129"/>
            <a:ext cx="6622504" cy="258532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ПДД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нужный знак»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3B6D6CA-233C-E00A-A3CA-4DF3DF494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4176464" cy="10081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Наталья Андреевна Челеева МБДОУ №263 группа 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extBox 4"/>
          <p:cNvSpPr txBox="1"/>
          <p:nvPr/>
        </p:nvSpPr>
        <p:spPr>
          <a:xfrm>
            <a:off x="2267744" y="1187479"/>
            <a:ext cx="61926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99" y="5121697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82" y="5159411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30" y="5181598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8159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28" y="4029470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43" y="451839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793" y="745005"/>
            <a:ext cx="488184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61" y="526106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64" y="3980865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07" y="4733644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48" y="5099901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91" y="3996743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56" y="5307240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33" y="5307240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2" y="5500449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656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931405"/>
            <a:ext cx="717920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73" y="5462952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75" y="5430280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58" y="4475460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61" y="5300626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27" y="5502634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60" y="5562179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07" y="4816614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340302"/>
            <a:ext cx="651396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15478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24" y="5143895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9" y="4886763"/>
            <a:ext cx="1135294" cy="1596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2" y="5103109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98" y="5140228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925725"/>
            <a:ext cx="3514025" cy="3239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2925725"/>
            <a:ext cx="3486171" cy="322325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908720"/>
            <a:ext cx="5904656" cy="1692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398BA1-BEE9-10C2-3626-C3734799C06A}"/>
              </a:ext>
            </a:extLst>
          </p:cNvPr>
          <p:cNvSpPr/>
          <p:nvPr/>
        </p:nvSpPr>
        <p:spPr>
          <a:xfrm>
            <a:off x="7740352" y="6165304"/>
            <a:ext cx="1224136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далее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20688"/>
            <a:ext cx="6048672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50" y="4642322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92" y="4972846"/>
            <a:ext cx="1985453" cy="1360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97152"/>
            <a:ext cx="1985453" cy="14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0961" y="581541"/>
            <a:ext cx="53613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65" y="4636404"/>
            <a:ext cx="1423297" cy="11717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9524"/>
            <a:ext cx="5200501" cy="4533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2" y="2954360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07" y="1504795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9361" y="718188"/>
            <a:ext cx="583264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06" y="4797152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64" y="3545049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40" y="219339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590265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799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98" y="1700808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04" y="5004275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11" y="3303468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6" y="692696"/>
            <a:ext cx="5756952" cy="64807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8063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23" y="4797152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23" y="3232856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0725" y="1052736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5590"/>
            <a:ext cx="80648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2_Тема Office</vt:lpstr>
      <vt:lpstr>1_Тема Office</vt:lpstr>
      <vt:lpstr>Интерактивная игра по ПДД «Подбери нужный знак»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наталья челеева</cp:lastModifiedBy>
  <cp:revision>31</cp:revision>
  <dcterms:created xsi:type="dcterms:W3CDTF">2016-02-06T21:49:21Z</dcterms:created>
  <dcterms:modified xsi:type="dcterms:W3CDTF">2024-12-24T14:38:40Z</dcterms:modified>
</cp:coreProperties>
</file>