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6" r:id="rId2"/>
    <p:sldId id="256" r:id="rId3"/>
    <p:sldId id="262" r:id="rId4"/>
    <p:sldId id="257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A187E6D5-6298-E709-F726-7F6F18E8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" y="459778"/>
            <a:ext cx="3046413" cy="13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AC3E92-99DE-F74A-F8C1-7606B88291F2}"/>
              </a:ext>
            </a:extLst>
          </p:cNvPr>
          <p:cNvSpPr/>
          <p:nvPr/>
        </p:nvSpPr>
        <p:spPr>
          <a:xfrm>
            <a:off x="2387600" y="2330450"/>
            <a:ext cx="4572000" cy="41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050" dirty="0"/>
          </a:p>
        </p:txBody>
      </p:sp>
      <p:pic>
        <p:nvPicPr>
          <p:cNvPr id="3076" name="Рисунок 5">
            <a:extLst>
              <a:ext uri="{FF2B5EF4-FFF2-40B4-BE49-F238E27FC236}">
                <a16:creationId xmlns:a16="http://schemas.microsoft.com/office/drawing/2014/main" id="{C888B725-132D-E177-6F42-5E6413B6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1">
            <a:extLst>
              <a:ext uri="{FF2B5EF4-FFF2-40B4-BE49-F238E27FC236}">
                <a16:creationId xmlns:a16="http://schemas.microsoft.com/office/drawing/2014/main" id="{94665DBD-E69F-2C69-8C2E-A479CB3C0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7" y="1828228"/>
            <a:ext cx="338296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Таня 3,5 года, она категорически отказывается сама одеваться. Аргументирует свой протест тем, что она еще маленькая.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развивать самостоятельность?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3878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доступную и комфортную среду;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Постепенно приучать к самостоятельному выполнению действий;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Поручать ребёнку простые домашние дела;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Приучать к самообслуживанию;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 ограждать от проблем;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Позволять ошибаться и не делать из ошибки трагедию;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Давать возможность самостоятельно выбирать;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Интересоваться желаниями и предпочтениями ребенка;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Хвалить за успехи;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Расширять зону самостоятельности и ответственности ребёнка.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852935"/>
            <a:ext cx="6196405" cy="2870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37448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6984775" cy="206623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научить ребенка быть самостоятельным?»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09120"/>
            <a:ext cx="3024336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ДОУ №263</a:t>
            </a:r>
          </a:p>
          <a:p>
            <a:pPr algn="r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Челеева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54965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348880"/>
            <a:ext cx="6965245" cy="1800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самостоятельность?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056784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ценное и очень нужное качество. Воспитывать его необходимо с раннего детства. Дети очень активны и часто стремятся выполнять действия самостоятельно. И нам, взрослым, важно поддерживать детей в этом.</a:t>
            </a:r>
          </a:p>
          <a:p>
            <a:pPr marL="0" indent="0" algn="ctr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08720"/>
            <a:ext cx="6624736" cy="496855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		Дошкольное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детство, особый период в развитии личности человека. Именно в дошкольном возрасте дети овладевают различными умениями, совершенствуют их в практической деятельности:</a:t>
            </a:r>
          </a:p>
          <a:p>
            <a:pPr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навыки самообслуживания;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убирает в своей комнате (собирает игрушки, заправляет кровать, складывает вещи в шкаф);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участвует в уборке дома (вытирает пыль, расставляет вещи по местам);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помогает в готовке еды – выполняет несложные поручения под присмотром родителей (смазать форму маслом, добавить муки в тесто, смешать салат и т. д.);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заботится о питомце (способен накормить и убрать за домашним животным).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 умение действовать по собственной инициативе, замечать необходимость своего участия в тех или иных обстоятельствах;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умение выполнять привычные дела без обращения за помощью и контроля взрослого;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 умение осознанно действовать в ситуации заданных требований и условий деятельности;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 умение осознанно действовать в новых условиях (поставить цель, учесть условия, осуществлять элементарное планирование, получить результат);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умение осуществлять элементарный самоконтроль и самооценку результатов деятельности;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 умение переносить известные способы действий в новые условия.</a:t>
            </a:r>
          </a:p>
          <a:p>
            <a:pPr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ребенок растет несамостоятельным?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Чрезмерный контроль;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Завышенные ожидания;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Неготовность принять взросление ребенка.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ошибки допускают родители?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делать за ребенка то, что он в состоянии сделать сам;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давать ребенку выполнить действие самостоятельно, а затем переделать его у него же на глазах;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навязывать помощь и советы;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наказывать за последствия;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использовать повелительный тон в общении с ребенком.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060848"/>
            <a:ext cx="6965245" cy="15121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Рассмотрим некоторые примеры из жизни: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	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Трехлетний Федя с усердием надевает колготы. Трудное занятие для малыша. После долгих усилий колготы почти надеты , но… наизнанку. Мать прекращает как она говорит “эту бесцельную возню”, быстрым движением с раздражением стягивает с ребёнка колготы и натягивает их сама. Малыш начинает кричать: ”Сам! Я сам!”. Мать строго говорит: ”Сиди спокойно! Не умеешь, а кричишь ”сам”.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248</TotalTime>
  <Words>553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«Как научить ребенка быть самостоятельным?»</vt:lpstr>
      <vt:lpstr>Что такое самостоятельность? </vt:lpstr>
      <vt:lpstr>Презентация PowerPoint</vt:lpstr>
      <vt:lpstr>Презентация PowerPoint</vt:lpstr>
      <vt:lpstr>Почему ребенок растет несамостоятельным? </vt:lpstr>
      <vt:lpstr>Какие ошибки допускают родители? </vt:lpstr>
      <vt:lpstr>Рассмотрим некоторые примеры из жизни:</vt:lpstr>
      <vt:lpstr>Ситуация 1</vt:lpstr>
      <vt:lpstr>Ситуация 2</vt:lpstr>
      <vt:lpstr>Как развивать самостоятельность?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«Помогая, не мешай!»</dc:title>
  <dc:creator>User</dc:creator>
  <cp:lastModifiedBy>Пользователь</cp:lastModifiedBy>
  <cp:revision>18</cp:revision>
  <dcterms:created xsi:type="dcterms:W3CDTF">2021-06-09T03:08:16Z</dcterms:created>
  <dcterms:modified xsi:type="dcterms:W3CDTF">2025-02-05T03:36:54Z</dcterms:modified>
</cp:coreProperties>
</file>